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7" r:id="rId3"/>
    <p:sldId id="271" r:id="rId4"/>
    <p:sldId id="256" r:id="rId5"/>
    <p:sldId id="272" r:id="rId6"/>
    <p:sldId id="274" r:id="rId7"/>
    <p:sldId id="273" r:id="rId8"/>
    <p:sldId id="275" r:id="rId9"/>
    <p:sldId id="276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250C"/>
    <a:srgbClr val="703B10"/>
    <a:srgbClr val="84460F"/>
    <a:srgbClr val="F59201"/>
    <a:srgbClr val="0D4D84"/>
    <a:srgbClr val="7CB9F0"/>
    <a:srgbClr val="FFDB01"/>
    <a:srgbClr val="FFA600"/>
    <a:srgbClr val="3A6556"/>
    <a:srgbClr val="FFF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5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1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17C42-AD0C-4BD4-AA51-C772EF24E646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C03E6-E8AE-4BC7-A6D6-502E10D5310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9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C03E6-E8AE-4BC7-A6D6-502E10D5310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717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1EFA5-7048-49D4-ACCB-ACF19E7B8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37557C-4EBD-421E-9D4B-A65FCEDB8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83E00B-B283-40FA-B410-1CDC6F50D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759A52-A6DA-451B-AC39-6863DEDC2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5A368E-D1DD-4747-A184-C26A1CE0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101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B2B413-6544-49E8-917A-34CECA9DA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8D4861-DAF6-4F6C-BEED-4D04AF84B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81F366-48CB-41F4-B6DA-F284EB7F2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D8F1A8-5EE2-44EE-B527-A4C909DC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8E789-4E83-4BB7-A6F0-7B34FF1B4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068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4F1137-769D-41DB-BDBC-DC1331CC9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933DD87-9A5D-415A-807B-CF3F41079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121B6B-9418-46F8-942B-3563FF05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C97BDB-5491-41D2-806C-7C561B0C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E72CC9-6532-453E-B5D0-47B72789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93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5A536E-80BB-4B7A-8857-8342099C2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3D715-69BF-442B-97F4-B0CE44E44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199A78-977D-4CF0-B6EC-6FED0E0F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7DEE5E-9A95-461C-9CA4-AF5AA01E3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F59909-3983-4D7C-9E16-E2AD436B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892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6C5FC0-4091-4829-95A8-C585F8CAD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263DA3-76CF-4021-A48C-1F3B5AF24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823432-AEA2-4F71-9BE4-571E2580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5EC237-7A71-4F76-B55F-98250577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EB013C-E935-45A3-8E0C-ABD61430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0610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D3EB9-8624-44E4-B9B9-FFD201BE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8E0705-E1D5-4820-AFED-85A5D62D2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FD6971-9BAC-4F3C-A3CB-195F92DF8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D344A1-4BE8-4AB1-906D-26CBB646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DE652C-2ED7-4D72-B67C-5B0CA362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749336-DC8F-4008-AE71-3472AFC8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72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D0F20-B3F8-4ECF-BE99-59DCA6DE5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743A4C-D256-44DC-A12A-4D07D8E82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1685CE-4FA7-4770-A93E-C76003762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6F1AB-5019-46C9-80DD-430326D8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A90A93B-D1FA-4FD3-AA73-64E3ABAE8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E6817B5-A0F2-4D17-877E-EBB0DD81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803AA4F-FD7A-4A33-A4E2-CBFD66233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024495-4945-4E7E-B450-2609F5241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378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45028C-940F-406F-8633-BF54E357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85E5B6-2582-43F4-8C2B-4A5AD89C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79E1FDC-6748-4E6F-BE1B-AD7A33E94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751057-B8AC-4717-BAF0-D07F5842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1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A6FD6B1-3C40-41E1-B5FF-E9085754B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C918FF-BEE6-4A4B-8E29-8E1B37BA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D23A8C-A445-40BE-AE22-6CD76CC9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25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05AF83-4874-49D3-9DC5-14517E12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7D728A-899C-4FB4-B0CD-09CDB2CF3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D8ED559-13F4-4BF6-8066-79F057DFE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558AB6-B4E2-492E-83C8-6B53A4EF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DA1DF7-AE84-4301-B8F3-490B9C57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796794-191C-4594-9FF8-D790F3D21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24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DCEED7-5B77-4EFC-AE73-A8DFCBEE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8D89ED-7A04-4800-95D2-41DF8B2B5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FE6BCD-2FB7-40CE-B52B-F1B578DAE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5C8C1E-28A4-4E31-B12C-9AF55C4B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BA5C3D-8EE6-476F-B72F-C4D542474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40F197-F245-4CA0-9D64-F3199BE64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650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BB8720B-06E9-4120-926A-45466081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0DE047-96F1-4A26-A9DC-88B9BCDEA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5A10F1-9C3A-4C1A-BB97-7AE526BD5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659761-BB59-4711-866A-659C13191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1328D9-A57E-4132-9F11-A917A826A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85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ED70008-96C3-E76E-BA14-129633E48B1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CDA926DC-09E7-4F4C-A7EF-7A0CAC2EC580}"/>
              </a:ext>
            </a:extLst>
          </p:cNvPr>
          <p:cNvSpPr/>
          <p:nvPr/>
        </p:nvSpPr>
        <p:spPr>
          <a:xfrm>
            <a:off x="0" y="5238750"/>
            <a:ext cx="12191999" cy="1619250"/>
          </a:xfrm>
          <a:prstGeom prst="rect">
            <a:avLst/>
          </a:prstGeom>
          <a:solidFill>
            <a:srgbClr val="703B10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62149" y="1238570"/>
            <a:ext cx="82677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la Presentación Título de la Presentación Título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DB83AB8-731E-4F7B-A203-8FFF0BCC0A89}"/>
              </a:ext>
            </a:extLst>
          </p:cNvPr>
          <p:cNvSpPr txBox="1"/>
          <p:nvPr/>
        </p:nvSpPr>
        <p:spPr>
          <a:xfrm>
            <a:off x="2523344" y="715340"/>
            <a:ext cx="7145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i="1" dirty="0">
                <a:solidFill>
                  <a:srgbClr val="47250C"/>
                </a:solidFill>
                <a:latin typeface="+mj-lt"/>
              </a:rPr>
              <a:t>Información adicional que se requiera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7007657-F170-4447-BFB3-B0307720546F}"/>
              </a:ext>
            </a:extLst>
          </p:cNvPr>
          <p:cNvSpPr/>
          <p:nvPr/>
        </p:nvSpPr>
        <p:spPr>
          <a:xfrm>
            <a:off x="0" y="5309197"/>
            <a:ext cx="12192000" cy="1548803"/>
          </a:xfrm>
          <a:prstGeom prst="rect">
            <a:avLst/>
          </a:prstGeom>
          <a:solidFill>
            <a:srgbClr val="47250C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451310-5F5C-4732-94CD-9A6C0D5D8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4" y="5445716"/>
            <a:ext cx="4341076" cy="1080616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97EE07B7-7122-4AD2-9775-D94F67318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V="1">
            <a:off x="1962149" y="7634747"/>
            <a:ext cx="8267702" cy="53042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2A5CFAF2-2F3A-4716-8173-BB481DA5634B}"/>
              </a:ext>
            </a:extLst>
          </p:cNvPr>
          <p:cNvSpPr/>
          <p:nvPr/>
        </p:nvSpPr>
        <p:spPr>
          <a:xfrm>
            <a:off x="2980140" y="4363281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E741360-D2DB-474F-9FC5-2FBCA230DB45}"/>
              </a:ext>
            </a:extLst>
          </p:cNvPr>
          <p:cNvSpPr txBox="1"/>
          <p:nvPr/>
        </p:nvSpPr>
        <p:spPr>
          <a:xfrm>
            <a:off x="3257550" y="3350607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rgbClr val="47250C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rgbClr val="47250C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6F35648-9FA1-4904-8A75-9055702C59DC}"/>
              </a:ext>
            </a:extLst>
          </p:cNvPr>
          <p:cNvSpPr txBox="1"/>
          <p:nvPr/>
        </p:nvSpPr>
        <p:spPr>
          <a:xfrm>
            <a:off x="3048000" y="44135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rgbClr val="47250C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CD2139E-4E09-47FE-BBA3-70E08BDBEE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E64C68E-8208-4CDD-A659-981BDBFFDD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0B34D72-878D-3F55-B554-C0D030385A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7992" y="-185599"/>
            <a:ext cx="7162800" cy="381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D9AF766-1533-364E-9E5B-3AB8C967C0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3344" y="-274588"/>
            <a:ext cx="7162800" cy="381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0788296-14F0-058A-0A32-88140ABF81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77992" y="-407188"/>
            <a:ext cx="7162800" cy="381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9714ED4F-8B25-7C49-9D7E-31835977BD5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23344" y="2774744"/>
            <a:ext cx="7162800" cy="3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44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1505B0B-D51E-4725-8EED-D80B129993F1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B21D0-8AC2-4322-98D7-05D9198DBB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0" y="13770"/>
            <a:ext cx="12175957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F085ACA-B5B2-423A-BA74-760CA47B2DA1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809358"/>
            <a:ext cx="3162300" cy="78718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58C7870-8ACC-4DDC-B348-13275B8F1024}"/>
              </a:ext>
            </a:extLst>
          </p:cNvPr>
          <p:cNvSpPr txBox="1"/>
          <p:nvPr/>
        </p:nvSpPr>
        <p:spPr>
          <a:xfrm>
            <a:off x="647075" y="1427514"/>
            <a:ext cx="57412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FDB1A7-C4A8-4D0F-AC2D-06D4D57496A3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Introducción / </a:t>
            </a:r>
            <a:r>
              <a:rPr lang="es-CL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endParaRPr lang="es-CL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riángulo isósceles 11">
            <a:extLst>
              <a:ext uri="{FF2B5EF4-FFF2-40B4-BE49-F238E27FC236}">
                <a16:creationId xmlns:a16="http://schemas.microsoft.com/office/drawing/2014/main" id="{14D57A46-7414-4176-AC89-FCFBCA2AF927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642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E49EC54-F57A-6B6C-67B6-0405EF392343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DFC49D-AC56-69C3-3961-CFA3F2546F0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0" y="13770"/>
            <a:ext cx="12175957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FBADA4D3-66BE-835C-BBD2-A6F31F9680F9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19542" y="1933451"/>
            <a:ext cx="834872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Separata para destacar algún título o frase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74" y="4822309"/>
            <a:ext cx="434107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9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61FFF00-BB28-C65A-3983-A5270D1A0CB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1987222"/>
            <a:ext cx="6537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CL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D11B733-6F50-4AA0-8FDD-A8291FF681BD}"/>
              </a:ext>
            </a:extLst>
          </p:cNvPr>
          <p:cNvSpPr/>
          <p:nvPr/>
        </p:nvSpPr>
        <p:spPr>
          <a:xfrm>
            <a:off x="7591268" y="693508"/>
            <a:ext cx="4007370" cy="557394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5332811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2BAF83C-6643-441E-BC72-168F4FB74ABC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47250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8298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7C31345-95A2-EE4F-D424-DC09468BD7A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2570513"/>
            <a:ext cx="40773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18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template is for reference and you can add more slides or modify some parts if you think it's necessary.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3620125" cy="914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5573694" y="358950"/>
            <a:ext cx="6128480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0ED30D65-4490-D748-5BE3-266501D4D859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47250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005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B0ABE99-C105-F368-41DF-842B89F83D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290754" cy="112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CL" sz="40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 Título requerido 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4268807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25C23C6-A43D-41E2-83CC-43842F90CBDE}"/>
              </a:ext>
            </a:extLst>
          </p:cNvPr>
          <p:cNvSpPr/>
          <p:nvPr/>
        </p:nvSpPr>
        <p:spPr>
          <a:xfrm>
            <a:off x="290494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890B24C-CDD3-46EE-9DFB-BCA316E2EEBF}"/>
              </a:ext>
            </a:extLst>
          </p:cNvPr>
          <p:cNvSpPr/>
          <p:nvPr/>
        </p:nvSpPr>
        <p:spPr>
          <a:xfrm>
            <a:off x="8216693" y="358950"/>
            <a:ext cx="3641927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C0D23777-800C-D225-A585-B37DF07D64C4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47250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5633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37CBE70-24B4-40BE-2F4E-C18E7710EEB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5"/>
            <a:ext cx="7443206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47250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47250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215B56E-C6D9-4D2C-BEA9-AD3AF22BB884}"/>
              </a:ext>
            </a:extLst>
          </p:cNvPr>
          <p:cNvSpPr txBox="1"/>
          <p:nvPr/>
        </p:nvSpPr>
        <p:spPr>
          <a:xfrm>
            <a:off x="8682901" y="1946092"/>
            <a:ext cx="29194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rgbClr val="47250C"/>
                </a:solidFill>
              </a:rPr>
              <a:t>Lorem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ipsum</a:t>
            </a:r>
            <a:r>
              <a:rPr lang="es-CL" dirty="0">
                <a:solidFill>
                  <a:srgbClr val="47250C"/>
                </a:solidFill>
              </a:rPr>
              <a:t> dolor </a:t>
            </a:r>
            <a:r>
              <a:rPr lang="es-CL" dirty="0" err="1">
                <a:solidFill>
                  <a:srgbClr val="47250C"/>
                </a:solidFill>
              </a:rPr>
              <a:t>sit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amet</a:t>
            </a:r>
            <a:r>
              <a:rPr lang="es-CL" dirty="0">
                <a:solidFill>
                  <a:srgbClr val="47250C"/>
                </a:solidFill>
              </a:rPr>
              <a:t>, </a:t>
            </a:r>
            <a:r>
              <a:rPr lang="es-CL" dirty="0" err="1">
                <a:solidFill>
                  <a:srgbClr val="47250C"/>
                </a:solidFill>
              </a:rPr>
              <a:t>consectetuer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adipiscing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elit</a:t>
            </a:r>
            <a:r>
              <a:rPr lang="es-CL" dirty="0">
                <a:solidFill>
                  <a:srgbClr val="47250C"/>
                </a:solidFill>
              </a:rPr>
              <a:t>, sed </a:t>
            </a:r>
            <a:r>
              <a:rPr lang="es-CL" dirty="0" err="1">
                <a:solidFill>
                  <a:srgbClr val="47250C"/>
                </a:solidFill>
              </a:rPr>
              <a:t>diam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nonummy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nibh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euismod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tincidunt</a:t>
            </a:r>
            <a:r>
              <a:rPr lang="es-CL" dirty="0">
                <a:solidFill>
                  <a:srgbClr val="47250C"/>
                </a:solidFill>
              </a:rPr>
              <a:t> ut </a:t>
            </a:r>
            <a:r>
              <a:rPr lang="es-CL" dirty="0" err="1">
                <a:solidFill>
                  <a:srgbClr val="47250C"/>
                </a:solidFill>
              </a:rPr>
              <a:t>laoreet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dolore</a:t>
            </a:r>
            <a:r>
              <a:rPr lang="es-CL" dirty="0">
                <a:solidFill>
                  <a:srgbClr val="47250C"/>
                </a:solidFill>
              </a:rPr>
              <a:t> magna </a:t>
            </a:r>
            <a:r>
              <a:rPr lang="es-CL" dirty="0" err="1">
                <a:solidFill>
                  <a:srgbClr val="47250C"/>
                </a:solidFill>
              </a:rPr>
              <a:t>aliquam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erat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volutpat</a:t>
            </a:r>
            <a:r>
              <a:rPr lang="es-CL" dirty="0">
                <a:solidFill>
                  <a:srgbClr val="47250C"/>
                </a:solidFill>
              </a:rPr>
              <a:t>. Ut </a:t>
            </a:r>
            <a:r>
              <a:rPr lang="es-CL" dirty="0" err="1">
                <a:solidFill>
                  <a:srgbClr val="47250C"/>
                </a:solidFill>
              </a:rPr>
              <a:t>wisi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enim</a:t>
            </a:r>
            <a:r>
              <a:rPr lang="es-CL" dirty="0">
                <a:solidFill>
                  <a:srgbClr val="47250C"/>
                </a:solidFill>
              </a:rPr>
              <a:t> ad </a:t>
            </a:r>
            <a:r>
              <a:rPr lang="es-CL" dirty="0" err="1">
                <a:solidFill>
                  <a:srgbClr val="47250C"/>
                </a:solidFill>
              </a:rPr>
              <a:t>minim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veniam</a:t>
            </a:r>
            <a:r>
              <a:rPr lang="es-CL" dirty="0">
                <a:solidFill>
                  <a:srgbClr val="47250C"/>
                </a:solidFill>
              </a:rPr>
              <a:t>, quis </a:t>
            </a:r>
            <a:r>
              <a:rPr lang="es-CL" dirty="0" err="1">
                <a:solidFill>
                  <a:srgbClr val="47250C"/>
                </a:solidFill>
              </a:rPr>
              <a:t>nostrud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exerci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tation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ullamcorper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suscipit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lobortis</a:t>
            </a:r>
            <a:r>
              <a:rPr lang="es-CL" dirty="0">
                <a:solidFill>
                  <a:srgbClr val="47250C"/>
                </a:solidFill>
              </a:rPr>
              <a:t> </a:t>
            </a:r>
            <a:r>
              <a:rPr lang="es-CL" dirty="0" err="1">
                <a:solidFill>
                  <a:srgbClr val="47250C"/>
                </a:solidFill>
              </a:rPr>
              <a:t>nisl</a:t>
            </a:r>
            <a:r>
              <a:rPr lang="es-CL" dirty="0">
                <a:solidFill>
                  <a:srgbClr val="47250C"/>
                </a:solidFill>
              </a:rPr>
              <a:t> ut </a:t>
            </a:r>
            <a:r>
              <a:rPr lang="es-CL" dirty="0" err="1">
                <a:solidFill>
                  <a:srgbClr val="47250C"/>
                </a:solidFill>
              </a:rPr>
              <a:t>aliquip</a:t>
            </a:r>
            <a:r>
              <a:rPr lang="es-CL" dirty="0">
                <a:solidFill>
                  <a:srgbClr val="47250C"/>
                </a:solidFill>
              </a:rPr>
              <a:t> ex </a:t>
            </a:r>
            <a:r>
              <a:rPr lang="es-CL" dirty="0" err="1">
                <a:solidFill>
                  <a:srgbClr val="47250C"/>
                </a:solidFill>
              </a:rPr>
              <a:t>ea</a:t>
            </a:r>
            <a:r>
              <a:rPr lang="es-CL" dirty="0">
                <a:solidFill>
                  <a:srgbClr val="47250C"/>
                </a:solidFill>
              </a:rPr>
              <a:t> commodo </a:t>
            </a:r>
            <a:r>
              <a:rPr lang="es-CL" dirty="0" err="1">
                <a:solidFill>
                  <a:srgbClr val="47250C"/>
                </a:solidFill>
              </a:rPr>
              <a:t>consequat</a:t>
            </a:r>
            <a:r>
              <a:rPr lang="es-CL" dirty="0">
                <a:solidFill>
                  <a:srgbClr val="47250C"/>
                </a:solidFill>
              </a:rPr>
              <a:t>. </a:t>
            </a:r>
          </a:p>
          <a:p>
            <a:endParaRPr lang="en-US" altLang="zh-CN" sz="1800" b="1" dirty="0">
              <a:solidFill>
                <a:srgbClr val="47250C"/>
              </a:solidFill>
              <a:latin typeface="+mj-ea"/>
              <a:cs typeface="Calibri Light" panose="020F03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ADD02E-EC6F-44BA-A660-B1C0F2043AFC}"/>
              </a:ext>
            </a:extLst>
          </p:cNvPr>
          <p:cNvSpPr/>
          <p:nvPr/>
        </p:nvSpPr>
        <p:spPr>
          <a:xfrm>
            <a:off x="438309" y="1946092"/>
            <a:ext cx="8016141" cy="438670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BCF74964-513E-820A-0B51-0C83AFD26578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47250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3188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113A6A-3F3E-75AF-DAFA-413049F46B8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61A43BC8-F0F3-4769-94E6-C88801E9BD2D}"/>
              </a:ext>
            </a:extLst>
          </p:cNvPr>
          <p:cNvSpPr/>
          <p:nvPr/>
        </p:nvSpPr>
        <p:spPr>
          <a:xfrm>
            <a:off x="404733" y="343421"/>
            <a:ext cx="11452487" cy="629722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47250C"/>
                </a:solidFill>
              </a:rPr>
              <a:t>Imagen o imágenes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14CFFD09-AF67-1F0F-B4BE-BC6D1F93E449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47250C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71290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B6F34EA0-C131-48DB-2986-0E894F1D30FB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E6FFA7-D599-1133-F4C7-5E6E68B60A6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0" y="13770"/>
            <a:ext cx="12175957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E5D0E39-6A27-5EC1-9BA8-609956CF124A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472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65F7B0-2AEA-4B3E-BBB7-5D76B1D8A6AC}"/>
              </a:ext>
            </a:extLst>
          </p:cNvPr>
          <p:cNvSpPr txBox="1"/>
          <p:nvPr/>
        </p:nvSpPr>
        <p:spPr>
          <a:xfrm>
            <a:off x="1217102" y="1094462"/>
            <a:ext cx="975360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¡Gracias!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E96B1E9-43E6-49A9-ABD3-BFAFA64BE06E}"/>
              </a:ext>
            </a:extLst>
          </p:cNvPr>
          <p:cNvSpPr/>
          <p:nvPr/>
        </p:nvSpPr>
        <p:spPr>
          <a:xfrm>
            <a:off x="2980140" y="3724653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C47A6CD-B8A8-4D00-935A-898A84F16789}"/>
              </a:ext>
            </a:extLst>
          </p:cNvPr>
          <p:cNvSpPr txBox="1"/>
          <p:nvPr/>
        </p:nvSpPr>
        <p:spPr>
          <a:xfrm>
            <a:off x="3257550" y="2682951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209FBA-5129-4C46-BC1C-5D39FEF686F4}"/>
              </a:ext>
            </a:extLst>
          </p:cNvPr>
          <p:cNvSpPr txBox="1"/>
          <p:nvPr/>
        </p:nvSpPr>
        <p:spPr>
          <a:xfrm>
            <a:off x="3257550" y="3774969"/>
            <a:ext cx="567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rgbClr val="47250C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613A2AA3-D49E-4FD4-9932-4C52BFB7258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38375" y="2052527"/>
            <a:ext cx="7715250" cy="38100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555141B-5E30-4323-AEB2-64FE9642A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54" y="5445716"/>
            <a:ext cx="4341076" cy="108061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1CF0BE0-5B13-4A51-AAEC-BE309868BA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7A5E52C-405F-46CC-85E5-1606CBA5C0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583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451</Words>
  <Application>Microsoft Macintosh PowerPoint</Application>
  <PresentationFormat>Panorámica</PresentationFormat>
  <Paragraphs>45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S. Ávila Valenzuela</dc:creator>
  <cp:lastModifiedBy>Fernando S. Ávila Valenzuela</cp:lastModifiedBy>
  <cp:revision>15</cp:revision>
  <dcterms:created xsi:type="dcterms:W3CDTF">2024-08-15T17:52:50Z</dcterms:created>
  <dcterms:modified xsi:type="dcterms:W3CDTF">2025-09-16T00:43:34Z</dcterms:modified>
</cp:coreProperties>
</file>